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99" r:id="rId7"/>
    <p:sldId id="300" r:id="rId8"/>
    <p:sldId id="307" r:id="rId9"/>
    <p:sldId id="258" r:id="rId10"/>
    <p:sldId id="305" r:id="rId11"/>
    <p:sldId id="308" r:id="rId12"/>
    <p:sldId id="304" r:id="rId13"/>
    <p:sldId id="310" r:id="rId14"/>
    <p:sldId id="28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718B74-44DF-4AEA-B925-99EAB9E6AFA2}" v="261" dt="2022-11-29T10:52:5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6A718B74-44DF-4AEA-B925-99EAB9E6AFA2}"/>
    <pc:docChg chg="undo custSel addSld delSld modSld sldOrd">
      <pc:chgData name="Ben Nienhuis" userId="2c6c04f1-77c7-44b5-a463-93386779ab63" providerId="ADAL" clId="{6A718B74-44DF-4AEA-B925-99EAB9E6AFA2}" dt="2022-11-29T10:52:57.904" v="1414" actId="20577"/>
      <pc:docMkLst>
        <pc:docMk/>
      </pc:docMkLst>
      <pc:sldChg chg="modSp">
        <pc:chgData name="Ben Nienhuis" userId="2c6c04f1-77c7-44b5-a463-93386779ab63" providerId="ADAL" clId="{6A718B74-44DF-4AEA-B925-99EAB9E6AFA2}" dt="2022-11-29T09:54:37.765" v="158" actId="13926"/>
        <pc:sldMkLst>
          <pc:docMk/>
          <pc:sldMk cId="2052315851" sldId="257"/>
        </pc:sldMkLst>
        <pc:spChg chg="mod">
          <ac:chgData name="Ben Nienhuis" userId="2c6c04f1-77c7-44b5-a463-93386779ab63" providerId="ADAL" clId="{6A718B74-44DF-4AEA-B925-99EAB9E6AFA2}" dt="2022-11-29T09:54:37.765" v="158" actId="13926"/>
          <ac:spMkLst>
            <pc:docMk/>
            <pc:sldMk cId="2052315851" sldId="257"/>
            <ac:spMk id="5" creationId="{9CF49272-0FDC-33B9-CD27-EF3DC9B69745}"/>
          </ac:spMkLst>
        </pc:spChg>
      </pc:sldChg>
      <pc:sldChg chg="addSp delSp modSp mod delAnim modAnim">
        <pc:chgData name="Ben Nienhuis" userId="2c6c04f1-77c7-44b5-a463-93386779ab63" providerId="ADAL" clId="{6A718B74-44DF-4AEA-B925-99EAB9E6AFA2}" dt="2022-11-29T10:14:34.530" v="849" actId="1076"/>
        <pc:sldMkLst>
          <pc:docMk/>
          <pc:sldMk cId="215421133" sldId="258"/>
        </pc:sldMkLst>
        <pc:spChg chg="mod">
          <ac:chgData name="Ben Nienhuis" userId="2c6c04f1-77c7-44b5-a463-93386779ab63" providerId="ADAL" clId="{6A718B74-44DF-4AEA-B925-99EAB9E6AFA2}" dt="2022-11-29T10:10:08.570" v="751" actId="6549"/>
          <ac:spMkLst>
            <pc:docMk/>
            <pc:sldMk cId="215421133" sldId="258"/>
            <ac:spMk id="3" creationId="{5A934C84-C3AA-AC31-1C69-4BF91BFCB2CB}"/>
          </ac:spMkLst>
        </pc:spChg>
        <pc:spChg chg="add del">
          <ac:chgData name="Ben Nienhuis" userId="2c6c04f1-77c7-44b5-a463-93386779ab63" providerId="ADAL" clId="{6A718B74-44DF-4AEA-B925-99EAB9E6AFA2}" dt="2022-11-28T15:27:05.073" v="33" actId="21"/>
          <ac:spMkLst>
            <pc:docMk/>
            <pc:sldMk cId="215421133" sldId="258"/>
            <ac:spMk id="4" creationId="{3543A5B1-FE63-4FA5-09D3-401D07510729}"/>
          </ac:spMkLst>
        </pc:spChg>
        <pc:spChg chg="mod">
          <ac:chgData name="Ben Nienhuis" userId="2c6c04f1-77c7-44b5-a463-93386779ab63" providerId="ADAL" clId="{6A718B74-44DF-4AEA-B925-99EAB9E6AFA2}" dt="2022-11-28T15:23:49.072" v="11" actId="20577"/>
          <ac:spMkLst>
            <pc:docMk/>
            <pc:sldMk cId="215421133" sldId="258"/>
            <ac:spMk id="5" creationId="{9CF49272-0FDC-33B9-CD27-EF3DC9B69745}"/>
          </ac:spMkLst>
        </pc:spChg>
        <pc:spChg chg="add mod">
          <ac:chgData name="Ben Nienhuis" userId="2c6c04f1-77c7-44b5-a463-93386779ab63" providerId="ADAL" clId="{6A718B74-44DF-4AEA-B925-99EAB9E6AFA2}" dt="2022-11-29T10:14:27.073" v="848" actId="20577"/>
          <ac:spMkLst>
            <pc:docMk/>
            <pc:sldMk cId="215421133" sldId="258"/>
            <ac:spMk id="8" creationId="{029327DB-5925-961A-1848-1D3AE2BD449B}"/>
          </ac:spMkLst>
        </pc:spChg>
        <pc:picChg chg="add del mod">
          <ac:chgData name="Ben Nienhuis" userId="2c6c04f1-77c7-44b5-a463-93386779ab63" providerId="ADAL" clId="{6A718B74-44DF-4AEA-B925-99EAB9E6AFA2}" dt="2022-11-29T10:13:34.706" v="842" actId="478"/>
          <ac:picMkLst>
            <pc:docMk/>
            <pc:sldMk cId="215421133" sldId="258"/>
            <ac:picMk id="2" creationId="{8E4F8703-C7C7-8C9E-0AC4-72C2FCC2577A}"/>
          </ac:picMkLst>
        </pc:picChg>
        <pc:picChg chg="add mod">
          <ac:chgData name="Ben Nienhuis" userId="2c6c04f1-77c7-44b5-a463-93386779ab63" providerId="ADAL" clId="{6A718B74-44DF-4AEA-B925-99EAB9E6AFA2}" dt="2022-11-29T10:14:34.530" v="849" actId="1076"/>
          <ac:picMkLst>
            <pc:docMk/>
            <pc:sldMk cId="215421133" sldId="258"/>
            <ac:picMk id="4" creationId="{8879600C-82DB-8B06-A2C9-67D1851C392A}"/>
          </ac:picMkLst>
        </pc:picChg>
        <pc:picChg chg="del">
          <ac:chgData name="Ben Nienhuis" userId="2c6c04f1-77c7-44b5-a463-93386779ab63" providerId="ADAL" clId="{6A718B74-44DF-4AEA-B925-99EAB9E6AFA2}" dt="2022-11-28T15:23:41.209" v="3" actId="478"/>
          <ac:picMkLst>
            <pc:docMk/>
            <pc:sldMk cId="215421133" sldId="258"/>
            <ac:picMk id="7" creationId="{B13C9F26-AC12-A585-F0AD-7DC714304196}"/>
          </ac:picMkLst>
        </pc:picChg>
      </pc:sldChg>
      <pc:sldChg chg="addSp delSp modSp mod">
        <pc:chgData name="Ben Nienhuis" userId="2c6c04f1-77c7-44b5-a463-93386779ab63" providerId="ADAL" clId="{6A718B74-44DF-4AEA-B925-99EAB9E6AFA2}" dt="2022-11-29T10:51:49.853" v="1385" actId="1076"/>
        <pc:sldMkLst>
          <pc:docMk/>
          <pc:sldMk cId="1379743030" sldId="285"/>
        </pc:sldMkLst>
        <pc:spChg chg="mod">
          <ac:chgData name="Ben Nienhuis" userId="2c6c04f1-77c7-44b5-a463-93386779ab63" providerId="ADAL" clId="{6A718B74-44DF-4AEA-B925-99EAB9E6AFA2}" dt="2022-11-29T10:50:47.431" v="1381" actId="20577"/>
          <ac:spMkLst>
            <pc:docMk/>
            <pc:sldMk cId="1379743030" sldId="285"/>
            <ac:spMk id="5" creationId="{9CF49272-0FDC-33B9-CD27-EF3DC9B69745}"/>
          </ac:spMkLst>
        </pc:spChg>
        <pc:picChg chg="add mod">
          <ac:chgData name="Ben Nienhuis" userId="2c6c04f1-77c7-44b5-a463-93386779ab63" providerId="ADAL" clId="{6A718B74-44DF-4AEA-B925-99EAB9E6AFA2}" dt="2022-11-29T10:51:49.853" v="1385" actId="1076"/>
          <ac:picMkLst>
            <pc:docMk/>
            <pc:sldMk cId="1379743030" sldId="285"/>
            <ac:picMk id="2" creationId="{8A116F39-9792-DAE3-0811-E84AF6E5A434}"/>
          </ac:picMkLst>
        </pc:picChg>
        <pc:picChg chg="del">
          <ac:chgData name="Ben Nienhuis" userId="2c6c04f1-77c7-44b5-a463-93386779ab63" providerId="ADAL" clId="{6A718B74-44DF-4AEA-B925-99EAB9E6AFA2}" dt="2022-11-28T15:39:43.973" v="149" actId="478"/>
          <ac:picMkLst>
            <pc:docMk/>
            <pc:sldMk cId="1379743030" sldId="285"/>
            <ac:picMk id="3" creationId="{C8EFD656-E0B1-4057-2480-E3E3701058A6}"/>
          </ac:picMkLst>
        </pc:picChg>
      </pc:sldChg>
      <pc:sldChg chg="del">
        <pc:chgData name="Ben Nienhuis" userId="2c6c04f1-77c7-44b5-a463-93386779ab63" providerId="ADAL" clId="{6A718B74-44DF-4AEA-B925-99EAB9E6AFA2}" dt="2022-11-28T15:39:15.544" v="126" actId="47"/>
        <pc:sldMkLst>
          <pc:docMk/>
          <pc:sldMk cId="3578360613" sldId="288"/>
        </pc:sldMkLst>
      </pc:sldChg>
      <pc:sldChg chg="del">
        <pc:chgData name="Ben Nienhuis" userId="2c6c04f1-77c7-44b5-a463-93386779ab63" providerId="ADAL" clId="{6A718B74-44DF-4AEA-B925-99EAB9E6AFA2}" dt="2022-11-28T15:39:12.014" v="121" actId="47"/>
        <pc:sldMkLst>
          <pc:docMk/>
          <pc:sldMk cId="1264190774" sldId="289"/>
        </pc:sldMkLst>
      </pc:sldChg>
      <pc:sldChg chg="del">
        <pc:chgData name="Ben Nienhuis" userId="2c6c04f1-77c7-44b5-a463-93386779ab63" providerId="ADAL" clId="{6A718B74-44DF-4AEA-B925-99EAB9E6AFA2}" dt="2022-11-28T15:39:13.395" v="123" actId="47"/>
        <pc:sldMkLst>
          <pc:docMk/>
          <pc:sldMk cId="2968932205" sldId="290"/>
        </pc:sldMkLst>
      </pc:sldChg>
      <pc:sldChg chg="del">
        <pc:chgData name="Ben Nienhuis" userId="2c6c04f1-77c7-44b5-a463-93386779ab63" providerId="ADAL" clId="{6A718B74-44DF-4AEA-B925-99EAB9E6AFA2}" dt="2022-11-28T15:39:10.720" v="119" actId="47"/>
        <pc:sldMkLst>
          <pc:docMk/>
          <pc:sldMk cId="1455784728" sldId="291"/>
        </pc:sldMkLst>
      </pc:sldChg>
      <pc:sldChg chg="del">
        <pc:chgData name="Ben Nienhuis" userId="2c6c04f1-77c7-44b5-a463-93386779ab63" providerId="ADAL" clId="{6A718B74-44DF-4AEA-B925-99EAB9E6AFA2}" dt="2022-11-28T15:39:10.050" v="118" actId="47"/>
        <pc:sldMkLst>
          <pc:docMk/>
          <pc:sldMk cId="3582070095" sldId="292"/>
        </pc:sldMkLst>
      </pc:sldChg>
      <pc:sldChg chg="del">
        <pc:chgData name="Ben Nienhuis" userId="2c6c04f1-77c7-44b5-a463-93386779ab63" providerId="ADAL" clId="{6A718B74-44DF-4AEA-B925-99EAB9E6AFA2}" dt="2022-11-28T15:39:09.296" v="117" actId="47"/>
        <pc:sldMkLst>
          <pc:docMk/>
          <pc:sldMk cId="3841797599" sldId="293"/>
        </pc:sldMkLst>
      </pc:sldChg>
      <pc:sldChg chg="del">
        <pc:chgData name="Ben Nienhuis" userId="2c6c04f1-77c7-44b5-a463-93386779ab63" providerId="ADAL" clId="{6A718B74-44DF-4AEA-B925-99EAB9E6AFA2}" dt="2022-11-28T15:39:08.506" v="116" actId="47"/>
        <pc:sldMkLst>
          <pc:docMk/>
          <pc:sldMk cId="327986251" sldId="294"/>
        </pc:sldMkLst>
      </pc:sldChg>
      <pc:sldChg chg="del">
        <pc:chgData name="Ben Nienhuis" userId="2c6c04f1-77c7-44b5-a463-93386779ab63" providerId="ADAL" clId="{6A718B74-44DF-4AEA-B925-99EAB9E6AFA2}" dt="2022-11-28T15:39:11.421" v="120" actId="47"/>
        <pc:sldMkLst>
          <pc:docMk/>
          <pc:sldMk cId="2887993789" sldId="295"/>
        </pc:sldMkLst>
      </pc:sldChg>
      <pc:sldChg chg="del">
        <pc:chgData name="Ben Nienhuis" userId="2c6c04f1-77c7-44b5-a463-93386779ab63" providerId="ADAL" clId="{6A718B74-44DF-4AEA-B925-99EAB9E6AFA2}" dt="2022-11-28T15:39:12.871" v="122" actId="47"/>
        <pc:sldMkLst>
          <pc:docMk/>
          <pc:sldMk cId="334589327" sldId="296"/>
        </pc:sldMkLst>
      </pc:sldChg>
      <pc:sldChg chg="del">
        <pc:chgData name="Ben Nienhuis" userId="2c6c04f1-77c7-44b5-a463-93386779ab63" providerId="ADAL" clId="{6A718B74-44DF-4AEA-B925-99EAB9E6AFA2}" dt="2022-11-28T15:39:13.915" v="124" actId="47"/>
        <pc:sldMkLst>
          <pc:docMk/>
          <pc:sldMk cId="476096604" sldId="297"/>
        </pc:sldMkLst>
      </pc:sldChg>
      <pc:sldChg chg="del">
        <pc:chgData name="Ben Nienhuis" userId="2c6c04f1-77c7-44b5-a463-93386779ab63" providerId="ADAL" clId="{6A718B74-44DF-4AEA-B925-99EAB9E6AFA2}" dt="2022-11-28T15:39:14.515" v="125" actId="47"/>
        <pc:sldMkLst>
          <pc:docMk/>
          <pc:sldMk cId="3807692680" sldId="298"/>
        </pc:sldMkLst>
      </pc:sldChg>
      <pc:sldChg chg="addSp delSp modSp add mod ord modAnim">
        <pc:chgData name="Ben Nienhuis" userId="2c6c04f1-77c7-44b5-a463-93386779ab63" providerId="ADAL" clId="{6A718B74-44DF-4AEA-B925-99EAB9E6AFA2}" dt="2022-11-29T10:02:03.020" v="484" actId="1076"/>
        <pc:sldMkLst>
          <pc:docMk/>
          <pc:sldMk cId="705355497" sldId="299"/>
        </pc:sldMkLst>
        <pc:spChg chg="mod">
          <ac:chgData name="Ben Nienhuis" userId="2c6c04f1-77c7-44b5-a463-93386779ab63" providerId="ADAL" clId="{6A718B74-44DF-4AEA-B925-99EAB9E6AFA2}" dt="2022-11-29T09:54:23.019" v="156" actId="20577"/>
          <ac:spMkLst>
            <pc:docMk/>
            <pc:sldMk cId="705355497" sldId="299"/>
            <ac:spMk id="3" creationId="{5A934C84-C3AA-AC31-1C69-4BF91BFCB2CB}"/>
          </ac:spMkLst>
        </pc:spChg>
        <pc:spChg chg="add del mod">
          <ac:chgData name="Ben Nienhuis" userId="2c6c04f1-77c7-44b5-a463-93386779ab63" providerId="ADAL" clId="{6A718B74-44DF-4AEA-B925-99EAB9E6AFA2}" dt="2022-11-29T10:00:34.903" v="481" actId="6549"/>
          <ac:spMkLst>
            <pc:docMk/>
            <pc:sldMk cId="705355497" sldId="299"/>
            <ac:spMk id="4" creationId="{3543A5B1-FE63-4FA5-09D3-401D07510729}"/>
          </ac:spMkLst>
        </pc:spChg>
        <pc:spChg chg="add del">
          <ac:chgData name="Ben Nienhuis" userId="2c6c04f1-77c7-44b5-a463-93386779ab63" providerId="ADAL" clId="{6A718B74-44DF-4AEA-B925-99EAB9E6AFA2}" dt="2022-11-28T15:27:48.890" v="52" actId="22"/>
          <ac:spMkLst>
            <pc:docMk/>
            <pc:sldMk cId="705355497" sldId="299"/>
            <ac:spMk id="6" creationId="{499841D5-6D45-9AC2-86CD-17D708CD77C7}"/>
          </ac:spMkLst>
        </pc:spChg>
        <pc:picChg chg="add mod">
          <ac:chgData name="Ben Nienhuis" userId="2c6c04f1-77c7-44b5-a463-93386779ab63" providerId="ADAL" clId="{6A718B74-44DF-4AEA-B925-99EAB9E6AFA2}" dt="2022-11-29T10:02:03.020" v="484" actId="1076"/>
          <ac:picMkLst>
            <pc:docMk/>
            <pc:sldMk cId="705355497" sldId="299"/>
            <ac:picMk id="2" creationId="{057BD066-2FB7-63A7-B2BA-3576181623DF}"/>
          </ac:picMkLst>
        </pc:picChg>
      </pc:sldChg>
      <pc:sldChg chg="addSp delSp modSp add mod ord modAnim">
        <pc:chgData name="Ben Nienhuis" userId="2c6c04f1-77c7-44b5-a463-93386779ab63" providerId="ADAL" clId="{6A718B74-44DF-4AEA-B925-99EAB9E6AFA2}" dt="2022-11-29T10:09:43.085" v="749"/>
        <pc:sldMkLst>
          <pc:docMk/>
          <pc:sldMk cId="123430199" sldId="300"/>
        </pc:sldMkLst>
        <pc:spChg chg="mod">
          <ac:chgData name="Ben Nienhuis" userId="2c6c04f1-77c7-44b5-a463-93386779ab63" providerId="ADAL" clId="{6A718B74-44DF-4AEA-B925-99EAB9E6AFA2}" dt="2022-11-29T10:04:53.251" v="585" actId="20577"/>
          <ac:spMkLst>
            <pc:docMk/>
            <pc:sldMk cId="123430199" sldId="300"/>
            <ac:spMk id="3" creationId="{5A934C84-C3AA-AC31-1C69-4BF91BFCB2CB}"/>
          </ac:spMkLst>
        </pc:spChg>
        <pc:spChg chg="add del mod">
          <ac:chgData name="Ben Nienhuis" userId="2c6c04f1-77c7-44b5-a463-93386779ab63" providerId="ADAL" clId="{6A718B74-44DF-4AEA-B925-99EAB9E6AFA2}" dt="2022-11-29T10:08:06.940" v="739" actId="478"/>
          <ac:spMkLst>
            <pc:docMk/>
            <pc:sldMk cId="123430199" sldId="300"/>
            <ac:spMk id="4" creationId="{10402C54-A27B-6D7F-FD39-53F98F9BD5D0}"/>
          </ac:spMkLst>
        </pc:spChg>
        <pc:picChg chg="add mod">
          <ac:chgData name="Ben Nienhuis" userId="2c6c04f1-77c7-44b5-a463-93386779ab63" providerId="ADAL" clId="{6A718B74-44DF-4AEA-B925-99EAB9E6AFA2}" dt="2022-11-29T10:08:42.907" v="742" actId="14100"/>
          <ac:picMkLst>
            <pc:docMk/>
            <pc:sldMk cId="123430199" sldId="300"/>
            <ac:picMk id="2" creationId="{9981384E-811A-EC1B-5B5F-3D1805465448}"/>
          </ac:picMkLst>
        </pc:picChg>
      </pc:sldChg>
      <pc:sldChg chg="add del">
        <pc:chgData name="Ben Nienhuis" userId="2c6c04f1-77c7-44b5-a463-93386779ab63" providerId="ADAL" clId="{6A718B74-44DF-4AEA-B925-99EAB9E6AFA2}" dt="2022-11-28T15:39:07.313" v="115" actId="47"/>
        <pc:sldMkLst>
          <pc:docMk/>
          <pc:sldMk cId="3088427198" sldId="301"/>
        </pc:sldMkLst>
      </pc:sldChg>
      <pc:sldChg chg="add del">
        <pc:chgData name="Ben Nienhuis" userId="2c6c04f1-77c7-44b5-a463-93386779ab63" providerId="ADAL" clId="{6A718B74-44DF-4AEA-B925-99EAB9E6AFA2}" dt="2022-11-28T15:39:06.689" v="114" actId="47"/>
        <pc:sldMkLst>
          <pc:docMk/>
          <pc:sldMk cId="609252573" sldId="302"/>
        </pc:sldMkLst>
      </pc:sldChg>
      <pc:sldChg chg="add del">
        <pc:chgData name="Ben Nienhuis" userId="2c6c04f1-77c7-44b5-a463-93386779ab63" providerId="ADAL" clId="{6A718B74-44DF-4AEA-B925-99EAB9E6AFA2}" dt="2022-11-28T15:39:05.588" v="113" actId="47"/>
        <pc:sldMkLst>
          <pc:docMk/>
          <pc:sldMk cId="1646200208" sldId="303"/>
        </pc:sldMkLst>
      </pc:sldChg>
      <pc:sldChg chg="addSp delSp modSp add mod modAnim">
        <pc:chgData name="Ben Nienhuis" userId="2c6c04f1-77c7-44b5-a463-93386779ab63" providerId="ADAL" clId="{6A718B74-44DF-4AEA-B925-99EAB9E6AFA2}" dt="2022-11-29T10:52:31.630" v="1412" actId="20577"/>
        <pc:sldMkLst>
          <pc:docMk/>
          <pc:sldMk cId="611554304" sldId="304"/>
        </pc:sldMkLst>
        <pc:spChg chg="del mod">
          <ac:chgData name="Ben Nienhuis" userId="2c6c04f1-77c7-44b5-a463-93386779ab63" providerId="ADAL" clId="{6A718B74-44DF-4AEA-B925-99EAB9E6AFA2}" dt="2022-11-29T10:38:18.634" v="1235"/>
          <ac:spMkLst>
            <pc:docMk/>
            <pc:sldMk cId="611554304" sldId="304"/>
            <ac:spMk id="3" creationId="{5A934C84-C3AA-AC31-1C69-4BF91BFCB2CB}"/>
          </ac:spMkLst>
        </pc:spChg>
        <pc:spChg chg="add mod">
          <ac:chgData name="Ben Nienhuis" userId="2c6c04f1-77c7-44b5-a463-93386779ab63" providerId="ADAL" clId="{6A718B74-44DF-4AEA-B925-99EAB9E6AFA2}" dt="2022-11-29T10:52:31.630" v="1412" actId="20577"/>
          <ac:spMkLst>
            <pc:docMk/>
            <pc:sldMk cId="611554304" sldId="304"/>
            <ac:spMk id="4" creationId="{301BFF7B-782E-226F-5E12-2EEF13FF0961}"/>
          </ac:spMkLst>
        </pc:spChg>
        <pc:spChg chg="mod">
          <ac:chgData name="Ben Nienhuis" userId="2c6c04f1-77c7-44b5-a463-93386779ab63" providerId="ADAL" clId="{6A718B74-44DF-4AEA-B925-99EAB9E6AFA2}" dt="2022-11-28T15:38:38.826" v="109"/>
          <ac:spMkLst>
            <pc:docMk/>
            <pc:sldMk cId="611554304" sldId="304"/>
            <ac:spMk id="5" creationId="{9CF49272-0FDC-33B9-CD27-EF3DC9B69745}"/>
          </ac:spMkLst>
        </pc:spChg>
        <pc:picChg chg="add del">
          <ac:chgData name="Ben Nienhuis" userId="2c6c04f1-77c7-44b5-a463-93386779ab63" providerId="ADAL" clId="{6A718B74-44DF-4AEA-B925-99EAB9E6AFA2}" dt="2022-11-29T10:38:21.977" v="1237" actId="478"/>
          <ac:picMkLst>
            <pc:docMk/>
            <pc:sldMk cId="611554304" sldId="304"/>
            <ac:picMk id="2" creationId="{9E9A3FB5-EDE9-DA6A-9548-64AD4F91E785}"/>
          </ac:picMkLst>
        </pc:picChg>
        <pc:picChg chg="add mod">
          <ac:chgData name="Ben Nienhuis" userId="2c6c04f1-77c7-44b5-a463-93386779ab63" providerId="ADAL" clId="{6A718B74-44DF-4AEA-B925-99EAB9E6AFA2}" dt="2022-11-29T10:38:41.201" v="1240" actId="1076"/>
          <ac:picMkLst>
            <pc:docMk/>
            <pc:sldMk cId="611554304" sldId="304"/>
            <ac:picMk id="6" creationId="{FC732D2E-1FD3-3A16-D43E-682655E67519}"/>
          </ac:picMkLst>
        </pc:picChg>
      </pc:sldChg>
      <pc:sldChg chg="addSp delSp modSp add mod modAnim">
        <pc:chgData name="Ben Nienhuis" userId="2c6c04f1-77c7-44b5-a463-93386779ab63" providerId="ADAL" clId="{6A718B74-44DF-4AEA-B925-99EAB9E6AFA2}" dt="2022-11-29T10:47:57.932" v="1320"/>
        <pc:sldMkLst>
          <pc:docMk/>
          <pc:sldMk cId="2290988515" sldId="305"/>
        </pc:sldMkLst>
        <pc:spChg chg="mod">
          <ac:chgData name="Ben Nienhuis" userId="2c6c04f1-77c7-44b5-a463-93386779ab63" providerId="ADAL" clId="{6A718B74-44DF-4AEA-B925-99EAB9E6AFA2}" dt="2022-11-28T15:31:55.944" v="103"/>
          <ac:spMkLst>
            <pc:docMk/>
            <pc:sldMk cId="2290988515" sldId="305"/>
            <ac:spMk id="3" creationId="{5A934C84-C3AA-AC31-1C69-4BF91BFCB2CB}"/>
          </ac:spMkLst>
        </pc:spChg>
        <pc:spChg chg="add mod">
          <ac:chgData name="Ben Nienhuis" userId="2c6c04f1-77c7-44b5-a463-93386779ab63" providerId="ADAL" clId="{6A718B74-44DF-4AEA-B925-99EAB9E6AFA2}" dt="2022-11-29T10:29:45.034" v="1049" actId="20577"/>
          <ac:spMkLst>
            <pc:docMk/>
            <pc:sldMk cId="2290988515" sldId="305"/>
            <ac:spMk id="4" creationId="{11E809EE-4A2F-FDBF-9B05-9CC4CC546714}"/>
          </ac:spMkLst>
        </pc:spChg>
        <pc:spChg chg="add mod">
          <ac:chgData name="Ben Nienhuis" userId="2c6c04f1-77c7-44b5-a463-93386779ab63" providerId="ADAL" clId="{6A718B74-44DF-4AEA-B925-99EAB9E6AFA2}" dt="2022-11-29T10:30:09.112" v="1053" actId="255"/>
          <ac:spMkLst>
            <pc:docMk/>
            <pc:sldMk cId="2290988515" sldId="305"/>
            <ac:spMk id="7" creationId="{E6B4CF4C-0F0F-D70E-D8DC-3BF4C51E684B}"/>
          </ac:spMkLst>
        </pc:spChg>
        <pc:picChg chg="add del mod">
          <ac:chgData name="Ben Nienhuis" userId="2c6c04f1-77c7-44b5-a463-93386779ab63" providerId="ADAL" clId="{6A718B74-44DF-4AEA-B925-99EAB9E6AFA2}" dt="2022-11-29T10:30:41.931" v="1056" actId="478"/>
          <ac:picMkLst>
            <pc:docMk/>
            <pc:sldMk cId="2290988515" sldId="305"/>
            <ac:picMk id="2" creationId="{62E56402-F887-7F9C-D09C-5B91D6045256}"/>
          </ac:picMkLst>
        </pc:picChg>
        <pc:picChg chg="add mod">
          <ac:chgData name="Ben Nienhuis" userId="2c6c04f1-77c7-44b5-a463-93386779ab63" providerId="ADAL" clId="{6A718B74-44DF-4AEA-B925-99EAB9E6AFA2}" dt="2022-11-29T10:31:00.065" v="1059" actId="1076"/>
          <ac:picMkLst>
            <pc:docMk/>
            <pc:sldMk cId="2290988515" sldId="305"/>
            <ac:picMk id="6" creationId="{1AD79398-1D9D-63AC-17CE-FFAA4C9C3159}"/>
          </ac:picMkLst>
        </pc:picChg>
      </pc:sldChg>
      <pc:sldChg chg="addSp modSp add del mod">
        <pc:chgData name="Ben Nienhuis" userId="2c6c04f1-77c7-44b5-a463-93386779ab63" providerId="ADAL" clId="{6A718B74-44DF-4AEA-B925-99EAB9E6AFA2}" dt="2022-11-29T10:48:15.884" v="1321" actId="47"/>
        <pc:sldMkLst>
          <pc:docMk/>
          <pc:sldMk cId="4028833767" sldId="306"/>
        </pc:sldMkLst>
        <pc:spChg chg="mod">
          <ac:chgData name="Ben Nienhuis" userId="2c6c04f1-77c7-44b5-a463-93386779ab63" providerId="ADAL" clId="{6A718B74-44DF-4AEA-B925-99EAB9E6AFA2}" dt="2022-11-28T15:29:33.401" v="98" actId="6549"/>
          <ac:spMkLst>
            <pc:docMk/>
            <pc:sldMk cId="4028833767" sldId="306"/>
            <ac:spMk id="3" creationId="{5A934C84-C3AA-AC31-1C69-4BF91BFCB2CB}"/>
          </ac:spMkLst>
        </pc:spChg>
        <pc:spChg chg="add mod">
          <ac:chgData name="Ben Nienhuis" userId="2c6c04f1-77c7-44b5-a463-93386779ab63" providerId="ADAL" clId="{6A718B74-44DF-4AEA-B925-99EAB9E6AFA2}" dt="2022-11-28T15:38:26.838" v="107" actId="1076"/>
          <ac:spMkLst>
            <pc:docMk/>
            <pc:sldMk cId="4028833767" sldId="306"/>
            <ac:spMk id="4" creationId="{4F02BABF-3A77-1EB5-6ECE-54D2F39AE8DB}"/>
          </ac:spMkLst>
        </pc:spChg>
      </pc:sldChg>
      <pc:sldChg chg="addSp delSp modSp add mod modAnim">
        <pc:chgData name="Ben Nienhuis" userId="2c6c04f1-77c7-44b5-a463-93386779ab63" providerId="ADAL" clId="{6A718B74-44DF-4AEA-B925-99EAB9E6AFA2}" dt="2022-11-29T10:09:18.755" v="745" actId="1076"/>
        <pc:sldMkLst>
          <pc:docMk/>
          <pc:sldMk cId="3073476494" sldId="307"/>
        </pc:sldMkLst>
        <pc:spChg chg="mod">
          <ac:chgData name="Ben Nienhuis" userId="2c6c04f1-77c7-44b5-a463-93386779ab63" providerId="ADAL" clId="{6A718B74-44DF-4AEA-B925-99EAB9E6AFA2}" dt="2022-11-29T10:08:00.428" v="738" actId="20577"/>
          <ac:spMkLst>
            <pc:docMk/>
            <pc:sldMk cId="3073476494" sldId="307"/>
            <ac:spMk id="3" creationId="{5A934C84-C3AA-AC31-1C69-4BF91BFCB2CB}"/>
          </ac:spMkLst>
        </pc:spChg>
        <pc:spChg chg="del">
          <ac:chgData name="Ben Nienhuis" userId="2c6c04f1-77c7-44b5-a463-93386779ab63" providerId="ADAL" clId="{6A718B74-44DF-4AEA-B925-99EAB9E6AFA2}" dt="2022-11-29T10:07:54.375" v="727" actId="478"/>
          <ac:spMkLst>
            <pc:docMk/>
            <pc:sldMk cId="3073476494" sldId="307"/>
            <ac:spMk id="4" creationId="{10402C54-A27B-6D7F-FD39-53F98F9BD5D0}"/>
          </ac:spMkLst>
        </pc:spChg>
        <pc:picChg chg="add mod">
          <ac:chgData name="Ben Nienhuis" userId="2c6c04f1-77c7-44b5-a463-93386779ab63" providerId="ADAL" clId="{6A718B74-44DF-4AEA-B925-99EAB9E6AFA2}" dt="2022-11-29T10:09:18.755" v="745" actId="1076"/>
          <ac:picMkLst>
            <pc:docMk/>
            <pc:sldMk cId="3073476494" sldId="307"/>
            <ac:picMk id="2" creationId="{BB57F9CB-4E90-3D7E-B95C-EAA995927B12}"/>
          </ac:picMkLst>
        </pc:picChg>
      </pc:sldChg>
      <pc:sldChg chg="addSp modSp add mod modAnim">
        <pc:chgData name="Ben Nienhuis" userId="2c6c04f1-77c7-44b5-a463-93386779ab63" providerId="ADAL" clId="{6A718B74-44DF-4AEA-B925-99EAB9E6AFA2}" dt="2022-11-29T10:35:50.628" v="1221" actId="14100"/>
        <pc:sldMkLst>
          <pc:docMk/>
          <pc:sldMk cId="803558582" sldId="308"/>
        </pc:sldMkLst>
        <pc:spChg chg="mod">
          <ac:chgData name="Ben Nienhuis" userId="2c6c04f1-77c7-44b5-a463-93386779ab63" providerId="ADAL" clId="{6A718B74-44DF-4AEA-B925-99EAB9E6AFA2}" dt="2022-11-29T10:32:15.857" v="1092" actId="20577"/>
          <ac:spMkLst>
            <pc:docMk/>
            <pc:sldMk cId="803558582" sldId="308"/>
            <ac:spMk id="3" creationId="{5A934C84-C3AA-AC31-1C69-4BF91BFCB2CB}"/>
          </ac:spMkLst>
        </pc:spChg>
        <pc:spChg chg="mod">
          <ac:chgData name="Ben Nienhuis" userId="2c6c04f1-77c7-44b5-a463-93386779ab63" providerId="ADAL" clId="{6A718B74-44DF-4AEA-B925-99EAB9E6AFA2}" dt="2022-11-29T10:34:27.733" v="1211" actId="14100"/>
          <ac:spMkLst>
            <pc:docMk/>
            <pc:sldMk cId="803558582" sldId="308"/>
            <ac:spMk id="4" creationId="{4F02BABF-3A77-1EB5-6ECE-54D2F39AE8DB}"/>
          </ac:spMkLst>
        </pc:spChg>
        <pc:spChg chg="mod">
          <ac:chgData name="Ben Nienhuis" userId="2c6c04f1-77c7-44b5-a463-93386779ab63" providerId="ADAL" clId="{6A718B74-44DF-4AEA-B925-99EAB9E6AFA2}" dt="2022-11-29T10:35:50.628" v="1221" actId="14100"/>
          <ac:spMkLst>
            <pc:docMk/>
            <pc:sldMk cId="803558582" sldId="308"/>
            <ac:spMk id="5" creationId="{9CF49272-0FDC-33B9-CD27-EF3DC9B69745}"/>
          </ac:spMkLst>
        </pc:spChg>
        <pc:picChg chg="add mod ord">
          <ac:chgData name="Ben Nienhuis" userId="2c6c04f1-77c7-44b5-a463-93386779ab63" providerId="ADAL" clId="{6A718B74-44DF-4AEA-B925-99EAB9E6AFA2}" dt="2022-11-29T10:35:46.073" v="1220" actId="1076"/>
          <ac:picMkLst>
            <pc:docMk/>
            <pc:sldMk cId="803558582" sldId="308"/>
            <ac:picMk id="2" creationId="{A31A282E-8B3C-6ADC-94B9-B9F28DC32D74}"/>
          </ac:picMkLst>
        </pc:picChg>
      </pc:sldChg>
      <pc:sldChg chg="add del">
        <pc:chgData name="Ben Nienhuis" userId="2c6c04f1-77c7-44b5-a463-93386779ab63" providerId="ADAL" clId="{6A718B74-44DF-4AEA-B925-99EAB9E6AFA2}" dt="2022-11-29T10:45:51.569" v="1307" actId="47"/>
        <pc:sldMkLst>
          <pc:docMk/>
          <pc:sldMk cId="3168379862" sldId="309"/>
        </pc:sldMkLst>
      </pc:sldChg>
      <pc:sldChg chg="addSp delSp modSp add mod modAnim">
        <pc:chgData name="Ben Nienhuis" userId="2c6c04f1-77c7-44b5-a463-93386779ab63" providerId="ADAL" clId="{6A718B74-44DF-4AEA-B925-99EAB9E6AFA2}" dt="2022-11-29T10:52:57.904" v="1414" actId="20577"/>
        <pc:sldMkLst>
          <pc:docMk/>
          <pc:sldMk cId="2565177634" sldId="310"/>
        </pc:sldMkLst>
        <pc:spChg chg="del mod">
          <ac:chgData name="Ben Nienhuis" userId="2c6c04f1-77c7-44b5-a463-93386779ab63" providerId="ADAL" clId="{6A718B74-44DF-4AEA-B925-99EAB9E6AFA2}" dt="2022-11-29T10:43:57.455" v="1293"/>
          <ac:spMkLst>
            <pc:docMk/>
            <pc:sldMk cId="2565177634" sldId="310"/>
            <ac:spMk id="3" creationId="{5A934C84-C3AA-AC31-1C69-4BF91BFCB2CB}"/>
          </ac:spMkLst>
        </pc:spChg>
        <pc:spChg chg="mod">
          <ac:chgData name="Ben Nienhuis" userId="2c6c04f1-77c7-44b5-a463-93386779ab63" providerId="ADAL" clId="{6A718B74-44DF-4AEA-B925-99EAB9E6AFA2}" dt="2022-11-29T10:52:57.904" v="1414" actId="20577"/>
          <ac:spMkLst>
            <pc:docMk/>
            <pc:sldMk cId="2565177634" sldId="310"/>
            <ac:spMk id="4" creationId="{301BFF7B-782E-226F-5E12-2EEF13FF0961}"/>
          </ac:spMkLst>
        </pc:spChg>
        <pc:picChg chg="add mod">
          <ac:chgData name="Ben Nienhuis" userId="2c6c04f1-77c7-44b5-a463-93386779ab63" providerId="ADAL" clId="{6A718B74-44DF-4AEA-B925-99EAB9E6AFA2}" dt="2022-11-29T10:43:43.594" v="1291" actId="1076"/>
          <ac:picMkLst>
            <pc:docMk/>
            <pc:sldMk cId="2565177634" sldId="310"/>
            <ac:picMk id="2" creationId="{CB2095A6-E114-A35F-AF59-8098343E88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450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6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3060000"/>
            <a:ext cx="828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44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20000" y="3816000"/>
            <a:ext cx="828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5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18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/>
          <a:lstStyle>
            <a:lvl1pPr marL="0" indent="0" algn="l">
              <a:buFontTx/>
              <a:buNone/>
              <a:defRPr sz="16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72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8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36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6120000" y="0"/>
            <a:ext cx="36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6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9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4932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2088000" y="1476000"/>
            <a:ext cx="72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4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30533" y="6142150"/>
            <a:ext cx="46800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976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0" y="0"/>
            <a:ext cx="2459736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756000" y="576000"/>
            <a:ext cx="9036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052000" y="1728000"/>
            <a:ext cx="7740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62569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2" r:id="rId3"/>
    <p:sldLayoutId id="2147483650" r:id="rId4"/>
    <p:sldLayoutId id="2147483653" r:id="rId5"/>
    <p:sldLayoutId id="2147483657" r:id="rId6"/>
    <p:sldLayoutId id="2147483654" r:id="rId7"/>
    <p:sldLayoutId id="2147483655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4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201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201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5DE6E2B-B96B-BEE8-3CF8-562308776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281" y="3947956"/>
            <a:ext cx="9467850" cy="24098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A0B7F4F-522F-B728-DE0D-EB75847CEB95}"/>
              </a:ext>
            </a:extLst>
          </p:cNvPr>
          <p:cNvSpPr txBox="1"/>
          <p:nvPr/>
        </p:nvSpPr>
        <p:spPr>
          <a:xfrm>
            <a:off x="1613940" y="1178171"/>
            <a:ext cx="83345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dirty="0"/>
              <a:t>BLOK 2 VERWERKT OOGST</a:t>
            </a:r>
          </a:p>
          <a:p>
            <a:pPr algn="ctr"/>
            <a:r>
              <a:rPr lang="nl-NL" sz="3600" dirty="0"/>
              <a:t>Teelt &amp; Technologie</a:t>
            </a:r>
          </a:p>
          <a:p>
            <a:pPr algn="ctr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32460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1BFF7B-782E-226F-5E12-2EEF13FF0961}"/>
              </a:ext>
            </a:extLst>
          </p:cNvPr>
          <p:cNvSpPr txBox="1"/>
          <p:nvPr/>
        </p:nvSpPr>
        <p:spPr>
          <a:xfrm>
            <a:off x="503581" y="2061507"/>
            <a:ext cx="10376454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Koeltransport of geconditioneerd vervoer</a:t>
            </a:r>
          </a:p>
          <a:p>
            <a:endParaRPr lang="nl-NL" sz="2400" dirty="0"/>
          </a:p>
          <a:p>
            <a:r>
              <a:rPr lang="nl-NL" sz="2400" dirty="0"/>
              <a:t>ATP gekeurd</a:t>
            </a:r>
          </a:p>
          <a:p>
            <a:r>
              <a:rPr lang="nl-NL" sz="2400" dirty="0"/>
              <a:t>Voor internationaal gekoeld of verwarmd vervoer moet de vrachtwagen ATP(Accord Transport </a:t>
            </a:r>
            <a:r>
              <a:rPr lang="nl-NL" sz="2400" dirty="0" err="1"/>
              <a:t>Perishables</a:t>
            </a:r>
            <a:r>
              <a:rPr lang="nl-NL" sz="2400" dirty="0"/>
              <a:t>*). -gekeurd zijn.</a:t>
            </a:r>
          </a:p>
          <a:p>
            <a:r>
              <a:rPr lang="nl-NL" sz="2400" dirty="0"/>
              <a:t>Als de vrachtwagen ATP-goedgekeurd is komt de zijkant van het voertuig een sticker. </a:t>
            </a:r>
          </a:p>
          <a:p>
            <a:r>
              <a:rPr lang="nl-NL" sz="2400" dirty="0"/>
              <a:t>Op die sticker staan: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Soort voertuig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isolatiewaarde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temperaturen die bereikt kunnen worden.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 maand en het jaar tot wanneer de keuring geldig 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100" dirty="0"/>
              <a:t>*overeenkomst transport bederfelijke waren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B2095A6-E114-A35F-AF59-8098343E8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9207" y="119390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GROEPSOPDRACHT</a:t>
            </a:r>
          </a:p>
          <a:p>
            <a:endParaRPr lang="nl-NL" sz="2400" dirty="0"/>
          </a:p>
          <a:p>
            <a:r>
              <a:rPr lang="nl-NL" sz="2400" dirty="0"/>
              <a:t>Bespreek in de klas hoe er rekening gehouden wordt met geconditioneerd vervoer.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A116F39-9792-DAE3-0811-E84AF6E5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809" y="4346838"/>
            <a:ext cx="4253948" cy="208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4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Programma</a:t>
            </a:r>
          </a:p>
          <a:p>
            <a:endParaRPr lang="nl-NL" sz="2400" dirty="0"/>
          </a:p>
          <a:p>
            <a:r>
              <a:rPr lang="nl-NL" sz="2400" dirty="0"/>
              <a:t>Les 1 Introductie</a:t>
            </a:r>
          </a:p>
          <a:p>
            <a:r>
              <a:rPr lang="nl-NL" sz="2400" dirty="0"/>
              <a:t>Les 2 Water</a:t>
            </a:r>
          </a:p>
          <a:p>
            <a:r>
              <a:rPr lang="nl-NL" sz="2400" dirty="0"/>
              <a:t>Les 3 Ademhaling</a:t>
            </a:r>
          </a:p>
          <a:p>
            <a:r>
              <a:rPr lang="nl-NL" sz="2400" dirty="0"/>
              <a:t>Les 4 Ethyleen</a:t>
            </a:r>
          </a:p>
          <a:p>
            <a:r>
              <a:rPr lang="nl-NL" sz="2400" dirty="0">
                <a:highlight>
                  <a:srgbClr val="FFFF00"/>
                </a:highlight>
              </a:rPr>
              <a:t>Les 5 Koeling</a:t>
            </a:r>
          </a:p>
          <a:p>
            <a:r>
              <a:rPr lang="nl-NL" sz="2400" dirty="0"/>
              <a:t>Les 6 Derving</a:t>
            </a:r>
          </a:p>
          <a:p>
            <a:r>
              <a:rPr lang="nl-NL" sz="2400" dirty="0"/>
              <a:t>Les 7 Herhaling</a:t>
            </a:r>
          </a:p>
          <a:p>
            <a:r>
              <a:rPr lang="nl-NL" sz="2400" dirty="0"/>
              <a:t>Les 8 Toets</a:t>
            </a:r>
          </a:p>
          <a:p>
            <a:pPr algn="ctr"/>
            <a:endParaRPr lang="nl-NL" sz="3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74009-1FB9-8F17-8740-DAF1F00F1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253257"/>
            <a:ext cx="6095999" cy="30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1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Wat is koelen?</a:t>
            </a:r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543A5B1-FE63-4FA5-09D3-401D07510729}"/>
              </a:ext>
            </a:extLst>
          </p:cNvPr>
          <p:cNvSpPr txBox="1"/>
          <p:nvPr/>
        </p:nvSpPr>
        <p:spPr>
          <a:xfrm>
            <a:off x="503581" y="2732393"/>
            <a:ext cx="8733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Verlagen van de temperatuur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Verse, plantaardige producten hogere temperatuur dan bewaartemperatuur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Uitzondering  tropische kamerplanten/producten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Verschil tussen ‘koelen’ en ‘koel bewaren’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Eerst </a:t>
            </a:r>
            <a:r>
              <a:rPr lang="nl-NL" sz="2400" dirty="0" err="1"/>
              <a:t>voorkoelen</a:t>
            </a:r>
            <a:r>
              <a:rPr lang="nl-NL" sz="2400" dirty="0"/>
              <a:t> daarna koel bewaren of vervoeren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57BD066-2FB7-63A7-B2BA-357618162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82" y="1116584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5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Waarom koelen?</a:t>
            </a:r>
          </a:p>
          <a:p>
            <a:endParaRPr lang="nl-NL" sz="2400" dirty="0"/>
          </a:p>
          <a:p>
            <a:r>
              <a:rPr lang="nl-NL" sz="2400" dirty="0"/>
              <a:t>Directe gevolgen:</a:t>
            </a:r>
          </a:p>
          <a:p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verlagen de ademhalingssnelheid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uitputting van de reserves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lagere verdamping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ontwikkelingssnelheid is lager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981384E-811A-EC1B-5B5F-3D180546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72" y="1351515"/>
            <a:ext cx="3468793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Waarom koelen?</a:t>
            </a:r>
          </a:p>
          <a:p>
            <a:endParaRPr lang="nl-NL" sz="2400" dirty="0"/>
          </a:p>
          <a:p>
            <a:r>
              <a:rPr lang="nl-NL" sz="2400" dirty="0"/>
              <a:t>Indirecte gevolgen:</a:t>
            </a:r>
          </a:p>
          <a:p>
            <a:endParaRPr lang="nl-NL" sz="2400" dirty="0"/>
          </a:p>
          <a:p>
            <a:r>
              <a:rPr lang="nl-NL" sz="2400" dirty="0"/>
              <a:t>Remming van: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Rijping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Bloemopening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Veroudering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Ethyleen vorming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Groei schimmels en micro-organismen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Bacteriën in wateremmer &amp; stengels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sz="24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B57F9CB-4E90-3D7E-B95C-EAA995927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303" y="1366197"/>
            <a:ext cx="4853638" cy="273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7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Veldwarmte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29327DB-5925-961A-1848-1D3AE2BD449B}"/>
              </a:ext>
            </a:extLst>
          </p:cNvPr>
          <p:cNvSpPr txBox="1"/>
          <p:nvPr/>
        </p:nvSpPr>
        <p:spPr>
          <a:xfrm>
            <a:off x="503582" y="2661452"/>
            <a:ext cx="9144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Er is een hoeveelheid warmte in het product, </a:t>
            </a:r>
          </a:p>
          <a:p>
            <a:r>
              <a:rPr lang="nl-NL" sz="2400" dirty="0"/>
              <a:t>die afgevoerd moet worden om de temperatuur van </a:t>
            </a:r>
          </a:p>
          <a:p>
            <a:r>
              <a:rPr lang="nl-NL" sz="2400" dirty="0"/>
              <a:t>het product te verlagen. </a:t>
            </a:r>
          </a:p>
          <a:p>
            <a:endParaRPr lang="nl-NL" sz="2400" dirty="0"/>
          </a:p>
          <a:p>
            <a:r>
              <a:rPr lang="nl-NL" sz="2400" dirty="0"/>
              <a:t>Ademhalingswarmte</a:t>
            </a:r>
          </a:p>
          <a:p>
            <a:r>
              <a:rPr lang="nl-NL" sz="2400" dirty="0"/>
              <a:t>Warmte, die ontstaat door de ademhaling van het product. Ook deze ademhalingswarmte moet worden afgevoerd om een product te koelen. </a:t>
            </a:r>
          </a:p>
          <a:p>
            <a:endParaRPr lang="nl-NL" sz="2400" dirty="0"/>
          </a:p>
          <a:p>
            <a:r>
              <a:rPr lang="nl-NL" sz="2400" dirty="0"/>
              <a:t>Alleen als de veldwarmte én de ademhalingswarmte worden afgevoerd zal het product de gewenste temperatuur bereiken</a:t>
            </a:r>
            <a:r>
              <a:rPr lang="nl-NL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79600C-82DB-8B06-A2C9-67D1851C3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397" y="963667"/>
            <a:ext cx="3464529" cy="230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2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/>
              <a:t>Koelcapaciteit</a:t>
            </a:r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1E809EE-4A2F-FDBF-9B05-9CC4CC546714}"/>
              </a:ext>
            </a:extLst>
          </p:cNvPr>
          <p:cNvSpPr txBox="1"/>
          <p:nvPr/>
        </p:nvSpPr>
        <p:spPr>
          <a:xfrm>
            <a:off x="503582" y="2732393"/>
            <a:ext cx="9554818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Ademhalingssnelheid en dus de </a:t>
            </a:r>
          </a:p>
          <a:p>
            <a:r>
              <a:rPr lang="nl-NL" sz="2400" dirty="0"/>
              <a:t>ademhalingswarmte verschillen per product. </a:t>
            </a:r>
          </a:p>
          <a:p>
            <a:r>
              <a:rPr lang="nl-NL" sz="2400" dirty="0"/>
              <a:t>Koelcapaciteit  benodigd is product afhankelijk </a:t>
            </a:r>
          </a:p>
          <a:p>
            <a:r>
              <a:rPr lang="nl-NL" sz="2400" dirty="0"/>
              <a:t>Een koelinstallatie wordt aan het product aangepast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6B4CF4C-0F0F-D70E-D8DC-3BF4C51E684B}"/>
              </a:ext>
            </a:extLst>
          </p:cNvPr>
          <p:cNvSpPr txBox="1"/>
          <p:nvPr/>
        </p:nvSpPr>
        <p:spPr>
          <a:xfrm>
            <a:off x="503582" y="4735351"/>
            <a:ext cx="936928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De ademhalingssnelheid afhankelijk van de temperatuur van het uitgangstemperatuur product. </a:t>
            </a:r>
          </a:p>
          <a:p>
            <a:r>
              <a:rPr lang="nl-NL" sz="2400" dirty="0"/>
              <a:t>Een warm product is veel moeilijker te koelen dan een koeler product.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D79398-1D9D-63AC-17CE-FFAA4C9C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326" y="1054804"/>
            <a:ext cx="3189074" cy="2126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8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31A282E-8B3C-6ADC-94B9-B9F28DC3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1004" y="882478"/>
            <a:ext cx="2124075" cy="21526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36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A934C84-C3AA-AC31-1C69-4BF91BFCB2CB}"/>
              </a:ext>
            </a:extLst>
          </p:cNvPr>
          <p:cNvSpPr txBox="1"/>
          <p:nvPr/>
        </p:nvSpPr>
        <p:spPr>
          <a:xfrm>
            <a:off x="503582" y="2117829"/>
            <a:ext cx="99788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Vocht en CO2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F02BABF-3A77-1EB5-6ECE-54D2F39AE8DB}"/>
              </a:ext>
            </a:extLst>
          </p:cNvPr>
          <p:cNvSpPr txBox="1"/>
          <p:nvPr/>
        </p:nvSpPr>
        <p:spPr>
          <a:xfrm>
            <a:off x="503582" y="2732393"/>
            <a:ext cx="1074751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Elke product kent zijn ideale bewaartemperatuur. Bij koeling is niet alleen temperatuur belangrijk maar ook de luchtvochtigheid in de koelcel. </a:t>
            </a:r>
          </a:p>
          <a:p>
            <a:r>
              <a:rPr lang="nl-NL" sz="2400" dirty="0"/>
              <a:t>Hou dit in de gaten en plaats vernevelaars bij kans op uitdroging.</a:t>
            </a:r>
          </a:p>
          <a:p>
            <a:endParaRPr lang="nl-NL" sz="2400" dirty="0"/>
          </a:p>
          <a:p>
            <a:r>
              <a:rPr lang="nl-NL" sz="2400" dirty="0"/>
              <a:t>Problemen kunnen zich ook voordoen als de lucht van samenstelling In de koelcel afwijkt van het ideaal.</a:t>
            </a:r>
          </a:p>
          <a:p>
            <a:r>
              <a:rPr lang="nl-NL" sz="2400" dirty="0"/>
              <a:t>Je kunt dan denken aan de afwijkingen op het gebied van koolstofdioxide, koolmonoxide, zuurstof of andere gassen voortkomend uit gaslekken van koelinstallaties of gassen afgescheiden door de producten zelf zoals ethyleen.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355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CF49272-0FDC-33B9-CD27-EF3DC9B69745}"/>
              </a:ext>
            </a:extLst>
          </p:cNvPr>
          <p:cNvSpPr txBox="1"/>
          <p:nvPr/>
        </p:nvSpPr>
        <p:spPr>
          <a:xfrm>
            <a:off x="503583" y="424069"/>
            <a:ext cx="10098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Kenmerken van verse, plantaardige producten</a:t>
            </a:r>
          </a:p>
          <a:p>
            <a:pPr algn="ctr"/>
            <a:endParaRPr lang="nl-NL" sz="3600" dirty="0"/>
          </a:p>
          <a:p>
            <a:r>
              <a:rPr lang="nl-NL" sz="2400" dirty="0"/>
              <a:t>Les 5 Koeling</a:t>
            </a:r>
          </a:p>
          <a:p>
            <a:endParaRPr lang="nl-NL" sz="2400" dirty="0"/>
          </a:p>
          <a:p>
            <a:endParaRPr lang="nl-NL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01BFF7B-782E-226F-5E12-2EEF13FF0961}"/>
              </a:ext>
            </a:extLst>
          </p:cNvPr>
          <p:cNvSpPr txBox="1"/>
          <p:nvPr/>
        </p:nvSpPr>
        <p:spPr>
          <a:xfrm>
            <a:off x="503582" y="2278949"/>
            <a:ext cx="1024393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Koeltransport of geconditioneerd vervoer</a:t>
            </a:r>
          </a:p>
          <a:p>
            <a:r>
              <a:rPr lang="nl-NL" sz="2400" dirty="0"/>
              <a:t>In de internationale handel wordt veel vervoert met cooltrucks en coolcontainers.</a:t>
            </a:r>
          </a:p>
          <a:p>
            <a:r>
              <a:rPr lang="nl-NL" sz="2400" dirty="0"/>
              <a:t>Een goede belading en afstelling is een vereiste. Daarnaast is een ATP keuring van de transportmiddelen verplicht. </a:t>
            </a:r>
          </a:p>
          <a:p>
            <a:r>
              <a:rPr lang="nl-NL" dirty="0"/>
              <a:t>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732D2E-1FD3-3A16-D43E-682655E67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0" y="3869635"/>
            <a:ext cx="3843130" cy="288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b1c85b-b197-48cd-8bb1-fe9e9ee0096b">
      <Terms xmlns="http://schemas.microsoft.com/office/infopath/2007/PartnerControls"/>
    </lcf76f155ced4ddcb4097134ff3c332f>
    <TaxCatchAll xmlns="414a8a67-acf6-4b09-bb49-f84330b44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12" ma:contentTypeDescription="Een nieuw document maken." ma:contentTypeScope="" ma:versionID="cadc1f5828b1aae1a0a0ac51fc8484f6">
  <xsd:schema xmlns:xsd="http://www.w3.org/2001/XMLSchema" xmlns:xs="http://www.w3.org/2001/XMLSchema" xmlns:p="http://schemas.microsoft.com/office/2006/metadata/properties" xmlns:ns2="2cb1c85b-b197-48cd-8bb1-fe9e9ee0096b" xmlns:ns3="414a8a67-acf6-4b09-bb49-f84330b442d7" targetNamespace="http://schemas.microsoft.com/office/2006/metadata/properties" ma:root="true" ma:fieldsID="8015699f6b83f34b4be5927a42fc5378" ns2:_="" ns3:_="">
    <xsd:import namespace="2cb1c85b-b197-48cd-8bb1-fe9e9ee0096b"/>
    <xsd:import namespace="414a8a67-acf6-4b09-bb49-f84330b44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Afbeeldingtags" ma:readOnly="false" ma:fieldId="{5cf76f15-5ced-4ddc-b409-7134ff3c332f}" ma:taxonomyMulti="true" ma:sspId="ec6a8442-1569-46a6-a14f-f23e9ec9d8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a8a67-acf6-4b09-bb49-f84330b442d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248ea8ce-d6d7-4c67-93d5-dcdb41321123}" ma:internalName="TaxCatchAll" ma:showField="CatchAllData" ma:web="5ad07612-1080-49cf-8fb2-28e7c3022d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95E054-A4D1-494E-8569-2006FB09F6F4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88fa185b-b6f4-4426-890a-edc6532e8d4f"/>
    <ds:schemaRef ds:uri="521c7c86-cc27-4cef-8605-4ebb03422227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5929FC-507C-4225-ADC4-799D2B4F0F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D19D4E-5E1F-41D2-97B3-0908F455EB77}"/>
</file>

<file path=docProps/app.xml><?xml version="1.0" encoding="utf-8"?>
<Properties xmlns="http://schemas.openxmlformats.org/officeDocument/2006/extended-properties" xmlns:vt="http://schemas.openxmlformats.org/officeDocument/2006/docPropsVTypes">
  <Template>Achtergroen PP van zone</Template>
  <TotalTime>430</TotalTime>
  <Words>520</Words>
  <Application>Microsoft Office PowerPoint</Application>
  <PresentationFormat>Breedbeeld</PresentationFormat>
  <Paragraphs>110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3" baseType="lpstr">
      <vt:lpstr>Arial</vt:lpstr>
      <vt:lpstr>Achtergroen PP van zone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Bertus Boer</dc:creator>
  <cp:lastModifiedBy>Ben Nienhuis</cp:lastModifiedBy>
  <cp:revision>10</cp:revision>
  <dcterms:created xsi:type="dcterms:W3CDTF">2021-01-11T10:50:43Z</dcterms:created>
  <dcterms:modified xsi:type="dcterms:W3CDTF">2022-11-29T10:53:04Z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</Properties>
</file>